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39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41.xml.rels" ContentType="application/vnd.openxmlformats-package.relationships+xml"/>
  <Override PartName="/ppt/slides/_rels/slide35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37.xml.rels" ContentType="application/vnd.openxmlformats-package.relationships+xml"/>
  <Override PartName="/ppt/slides/_rels/slide43.xml.rels" ContentType="application/vnd.openxmlformats-package.relationships+xml"/>
  <Override PartName="/ppt/slides/_rels/slide5.xml.rels" ContentType="application/vnd.openxmlformats-package.relationships+xml"/>
  <Override PartName="/ppt/slides/_rels/slide42.xml.rels" ContentType="application/vnd.openxmlformats-package.relationships+xml"/>
  <Override PartName="/ppt/slides/_rels/slide3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2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44.xml.rels" ContentType="application/vnd.openxmlformats-package.relationships+xml"/>
  <Override PartName="/ppt/slides/_rels/slide3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40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26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36.jpeg" ContentType="image/jpeg"/>
  <Override PartName="/ppt/media/image35.jpeg" ContentType="image/jpeg"/>
  <Override PartName="/ppt/media/image34.jpeg" ContentType="image/jpeg"/>
  <Override PartName="/ppt/media/image33.jpeg" ContentType="image/jpeg"/>
  <Override PartName="/ppt/media/image39.jpeg" ContentType="image/jpeg"/>
  <Override PartName="/ppt/media/image32.jpeg" ContentType="image/jpeg"/>
  <Override PartName="/ppt/media/image38.jpeg" ContentType="image/jpeg"/>
  <Override PartName="/ppt/media/image31.jpeg" ContentType="image/jpeg"/>
  <Override PartName="/ppt/media/image30.jpeg" ContentType="image/jpeg"/>
  <Override PartName="/ppt/media/image18.jpeg" ContentType="image/jpeg"/>
  <Override PartName="/ppt/media/image17.jpeg" ContentType="image/jpeg"/>
  <Override PartName="/ppt/media/image15.jpeg" ContentType="image/jpeg"/>
  <Override PartName="/ppt/media/image16.jpeg" ContentType="image/jpeg"/>
  <Override PartName="/ppt/media/image13.jpeg" ContentType="image/jpeg"/>
  <Override PartName="/ppt/media/image14.jpeg" ContentType="image/jpeg"/>
  <Override PartName="/ppt/media/image19.jpeg" ContentType="image/jpeg"/>
  <Override PartName="/ppt/media/image10.jpeg" ContentType="image/jpeg"/>
  <Override PartName="/ppt/media/image43.jpeg" ContentType="image/jpeg"/>
  <Override PartName="/ppt/media/image11.jpeg" ContentType="image/jpeg"/>
  <Override PartName="/ppt/media/image44.jpeg" ContentType="image/jpeg"/>
  <Override PartName="/ppt/media/image12.jpeg" ContentType="image/jpeg"/>
  <Override PartName="/ppt/media/image45.jpeg" ContentType="image/jpeg"/>
  <Override PartName="/ppt/media/image42.jpeg" ContentType="image/jpeg"/>
  <Override PartName="/ppt/media/image41.jpeg" ContentType="image/jpeg"/>
  <Override PartName="/ppt/media/image40.jpeg" ContentType="image/jpeg"/>
  <Override PartName="/ppt/media/image37.jpeg" ContentType="image/jpeg"/>
  <Override PartName="/ppt/media/image9.jpeg" ContentType="image/jpeg"/>
  <Override PartName="/ppt/media/image8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.jpeg" ContentType="image/jpeg"/>
  <Override PartName="/ppt/media/image24.jpeg" ContentType="image/jpeg"/>
  <Override PartName="/ppt/media/image3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5.jpeg" ContentType="image/jpeg"/>
  <Override PartName="/ppt/media/image27.jpeg" ContentType="image/jpeg"/>
  <Override PartName="/ppt/media/image6.jpeg" ContentType="image/jpeg"/>
  <Override PartName="/ppt/media/image28.jpeg" ContentType="image/jpeg"/>
  <Override PartName="/ppt/media/image7.jpeg" ContentType="image/jpeg"/>
  <Override PartName="/ppt/media/image29.jpeg" ContentType="image/jpeg"/>
  <Override PartName="/ppt/notesSlides/_rels/notesSlide4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7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9144000" cy="5143500"/>
  <p:notesSz cx="51435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C1ECB2F-E921-4A00-A2FC-F11216DB3A48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C44D591-CEFE-4898-8AE4-35DE34B4A41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9B1174D-F061-43CB-9317-AE3341AAC05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8B5FE6D-3617-4976-B708-509B3DC5A6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D9402E6-2F53-44F3-9379-C951E30B884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93F558E-DAE1-4139-A65B-BEF2BFDBBB7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6D90EFB-759A-4FE3-9B1B-B03DC0E0A1B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C6B2EC6-426C-4367-84DD-26CBDF8118D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30BB73-49C0-41DB-8A7A-6111A4AD759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0D60669-0233-4C9C-A95D-BBDC407C34C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BFC2E91-A45C-4525-A55A-BE9CD460E9E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EE3D38-B16B-401A-8478-3D56281AE78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D79F393-6971-41BF-BC39-6CD83B2232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92534CF-462A-4814-8E6B-9E5D1854EF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9831895-06B1-4421-A357-31A1FB611D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C4F84AE-9562-47E4-BF7A-D1F24DE6B4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8FBF3D7-F620-475C-9732-6E83D0A6FA4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705174D-6485-44B8-AB73-4E6FC9DDC9C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0FEBFA3-D9C9-44C7-8B14-C8E173A4AD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0E6FA16-6236-4D47-8807-9DD08E8829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4D7FA8-AD22-49B6-8BB3-73134D362A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E8E338-6C65-42D3-8B03-740F84DC59B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D2306CB-B430-4781-9AE3-852985F36FA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987B605-1F76-4D28-BAD3-FCDEE005E66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5BD41C8-9CDD-4998-9A57-13694FAD8CD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7A0D85F-CB16-45D6-81CB-F7F220E59BD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B09A93B-4951-457F-AD01-8FFADF0D662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8B2F0C-8163-46B4-A801-100650F53E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F75851E-171A-4D86-A291-6C41F95A40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D7648B6-D284-4BE9-A142-C7E82B6705D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E3DC0C6-675B-48DB-9C68-3E5A85D93B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F579552-02E8-4FE9-B60D-DD01953E348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E1E8243-A689-4362-930D-3EDB16B7EE5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2C5B47-A3B3-4E35-98A9-5453DB87ED9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ED3316A-44F0-4DA8-B200-638EDA6E5AD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983A5CF-645E-4A12-AC2E-42F88AEDEC1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8B6627-7A9D-4E1F-95B4-378D8E68822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E28600B-174C-418B-926E-D87719CC872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DCFB0A1-49B9-43E5-ADF6-8F4E6EC4CC1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61D7F6E-AF3D-4F6E-91A9-7AE354E5935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D3E6309-3FBE-46F4-AA4C-1A44499CBA9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E050EA8-5448-46B7-AE21-4EDF3EDA0DA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D1DF17-D65F-43C8-810A-DE4CB83FCEE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21EAEB6-1C63-4A0C-97D2-A52BD6F0A71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E51BEF6-E94A-46D2-801C-2F1C4A762ABF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056A042-561B-4796-99F3-70E22FF0FA7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2760" cy="731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LibreOffice/6.4.6.2$Linux_X86_64 LibreOffice_project/40$Build-2</Applicat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2020-12-14T03:45:23Z</dcterms:created>
  <dc:creator>PptxGenJS</dc:creator>
  <dc:description/>
  <dc:language>en-IN</dc:language>
  <cp:lastModifiedBy/>
  <dcterms:modified xsi:type="dcterms:W3CDTF">2020-12-24T07:56:00Z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46</vt:i4>
  </property>
  <property fmtid="{D5CDD505-2E9C-101B-9397-08002B2CF9AE}" pid="9" name="PresentationFormat">
    <vt:lpwstr>On-screen Show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46</vt:i4>
  </property>
</Properties>
</file>